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1.png"/><Relationship Id="rId3" Type="http://schemas.openxmlformats.org/officeDocument/2006/relationships/image" Target="../media/image120.png"/><Relationship Id="rId21" Type="http://schemas.openxmlformats.org/officeDocument/2006/relationships/image" Target="../media/image138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0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39.png"/><Relationship Id="rId28" Type="http://schemas.openxmlformats.org/officeDocument/2006/relationships/image" Target="../media/image143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31" Type="http://schemas.openxmlformats.org/officeDocument/2006/relationships/image" Target="../media/image145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4.png"/><Relationship Id="rId27" Type="http://schemas.openxmlformats.org/officeDocument/2006/relationships/image" Target="../media/image142.png"/><Relationship Id="rId30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image" Target="../media/image120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19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22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21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21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7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71.png"/><Relationship Id="rId5" Type="http://schemas.openxmlformats.org/officeDocument/2006/relationships/image" Target="../media/image119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9.png"/><Relationship Id="rId9" Type="http://schemas.openxmlformats.org/officeDocument/2006/relationships/image" Target="../media/image123.png"/><Relationship Id="rId14" Type="http://schemas.openxmlformats.org/officeDocument/2006/relationships/image" Target="../media/image1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1.png"/><Relationship Id="rId7" Type="http://schemas.openxmlformats.org/officeDocument/2006/relationships/image" Target="../media/image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9.png"/><Relationship Id="rId10" Type="http://schemas.openxmlformats.org/officeDocument/2006/relationships/image" Target="../media/image223.png"/><Relationship Id="rId4" Type="http://schemas.openxmlformats.org/officeDocument/2006/relationships/image" Target="../media/image218.png"/><Relationship Id="rId9" Type="http://schemas.openxmlformats.org/officeDocument/2006/relationships/image" Target="../media/image2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9" Type="http://schemas.openxmlformats.org/officeDocument/2006/relationships/image" Target="../media/image18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42" Type="http://schemas.openxmlformats.org/officeDocument/2006/relationships/image" Target="../media/image63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40" Type="http://schemas.openxmlformats.org/officeDocument/2006/relationships/image" Target="../media/image61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9" Type="http://schemas.openxmlformats.org/officeDocument/2006/relationships/image" Target="../media/image105.png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42" Type="http://schemas.openxmlformats.org/officeDocument/2006/relationships/image" Target="../media/image108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41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37" Type="http://schemas.openxmlformats.org/officeDocument/2006/relationships/image" Target="../media/image103.png"/><Relationship Id="rId40" Type="http://schemas.openxmlformats.org/officeDocument/2006/relationships/image" Target="../media/image106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36" Type="http://schemas.openxmlformats.org/officeDocument/2006/relationships/image" Target="../media/image10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openxmlformats.org/officeDocument/2006/relationships/image" Target="../media/image101.png"/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7.png"/><Relationship Id="rId4" Type="http://schemas.openxmlformats.org/officeDocument/2006/relationships/image" Target="../media/image11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412066" y="15372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4864100" y="15372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6316133" y="153723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41836BF-BBD2-8722-612E-679B34CE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9"/>
          <a:stretch/>
        </p:blipFill>
        <p:spPr bwMode="auto">
          <a:xfrm>
            <a:off x="4787900" y="2733738"/>
            <a:ext cx="107950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E02AE-3D96-6940-B20C-3619B9FFE055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54795" y="4574810"/>
            <a:chExt cx="3045967" cy="22831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77AEE4-EDD8-1FAB-CA11-D42B31F7DC22}"/>
                </a:ext>
              </a:extLst>
            </p:cNvPr>
            <p:cNvGrpSpPr/>
            <p:nvPr/>
          </p:nvGrpSpPr>
          <p:grpSpPr>
            <a:xfrm>
              <a:off x="6254795" y="4574810"/>
              <a:ext cx="3045967" cy="2283190"/>
              <a:chOff x="6247021" y="4637574"/>
              <a:chExt cx="3045967" cy="22831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651AB4-C7C2-B4A8-910A-FDEF766EE454}"/>
                  </a:ext>
                </a:extLst>
              </p:cNvPr>
              <p:cNvGrpSpPr/>
              <p:nvPr/>
            </p:nvGrpSpPr>
            <p:grpSpPr>
              <a:xfrm>
                <a:off x="6257714" y="4637574"/>
                <a:ext cx="3035274" cy="2147006"/>
                <a:chOff x="6283283" y="4651821"/>
                <a:chExt cx="3035274" cy="2147006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F0E7CE60-7737-9D02-8239-761EDE71FB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6" y="465182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3FF6991-DC24-4C11-5915-9409FF05A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3" y="479686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52E0B6B1-17AB-02CD-4525-08BBB8560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021" y="491879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3B91A4-B0FC-5AB9-288C-2A4020C8C826}"/>
                </a:ext>
              </a:extLst>
            </p:cNvPr>
            <p:cNvSpPr/>
            <p:nvPr/>
          </p:nvSpPr>
          <p:spPr>
            <a:xfrm>
              <a:off x="7087745" y="561998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42378-F358-93D4-54C6-A224B5E694BD}"/>
              </a:ext>
            </a:extLst>
          </p:cNvPr>
          <p:cNvGrpSpPr/>
          <p:nvPr/>
        </p:nvGrpSpPr>
        <p:grpSpPr>
          <a:xfrm>
            <a:off x="7027502" y="2432881"/>
            <a:ext cx="2328203" cy="1594960"/>
            <a:chOff x="7027502" y="2432881"/>
            <a:chExt cx="2328203" cy="15949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23CBA5B-F048-489B-4379-6D2679957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02" y="2432881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6BEB1-C39C-6D39-B5F0-16FB312E5A76}"/>
                </a:ext>
              </a:extLst>
            </p:cNvPr>
            <p:cNvSpPr/>
            <p:nvPr/>
          </p:nvSpPr>
          <p:spPr>
            <a:xfrm>
              <a:off x="8038867" y="3610566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22793-C570-6B9E-C216-49A76E8C7975}"/>
              </a:ext>
            </a:extLst>
          </p:cNvPr>
          <p:cNvGrpSpPr/>
          <p:nvPr/>
        </p:nvGrpSpPr>
        <p:grpSpPr>
          <a:xfrm>
            <a:off x="7011409" y="3843278"/>
            <a:ext cx="2323364" cy="1591645"/>
            <a:chOff x="7021043" y="3780023"/>
            <a:chExt cx="2323364" cy="15916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AAAA1FF-15C6-2C03-D498-19FA99AD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43" y="3780023"/>
              <a:ext cx="2323364" cy="159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B0795-2FB3-419B-8E32-A577D3F00394}"/>
                </a:ext>
              </a:extLst>
            </p:cNvPr>
            <p:cNvSpPr/>
            <p:nvPr/>
          </p:nvSpPr>
          <p:spPr>
            <a:xfrm>
              <a:off x="8060110" y="493519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EC3D2-542C-7A6D-F8F8-A0202EDE8C11}"/>
              </a:ext>
            </a:extLst>
          </p:cNvPr>
          <p:cNvGrpSpPr/>
          <p:nvPr/>
        </p:nvGrpSpPr>
        <p:grpSpPr>
          <a:xfrm>
            <a:off x="7019725" y="5252760"/>
            <a:ext cx="2324700" cy="1592560"/>
            <a:chOff x="7018699" y="5110634"/>
            <a:chExt cx="2324700" cy="15925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56DEE0-773B-5AC9-BB63-37813CBE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AFD11-D138-EF48-7666-24F3CF06E1B4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16017</TotalTime>
  <Words>644</Words>
  <Application>Microsoft Office PowerPoint</Application>
  <PresentationFormat>Widescreen</PresentationFormat>
  <Paragraphs>101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144</cp:revision>
  <dcterms:created xsi:type="dcterms:W3CDTF">2023-07-26T17:49:20Z</dcterms:created>
  <dcterms:modified xsi:type="dcterms:W3CDTF">2024-11-25T22:20:00Z</dcterms:modified>
</cp:coreProperties>
</file>